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9.jpg" ContentType="image/jpeg"/>
  <Override PartName="/ppt/media/image3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8" r:id="rId2"/>
    <p:sldId id="281" r:id="rId3"/>
    <p:sldId id="257" r:id="rId4"/>
    <p:sldId id="286" r:id="rId5"/>
    <p:sldId id="279" r:id="rId6"/>
    <p:sldId id="261" r:id="rId7"/>
    <p:sldId id="260" r:id="rId8"/>
    <p:sldId id="259" r:id="rId9"/>
    <p:sldId id="262" r:id="rId10"/>
    <p:sldId id="263" r:id="rId11"/>
    <p:sldId id="265" r:id="rId12"/>
    <p:sldId id="266" r:id="rId13"/>
    <p:sldId id="267" r:id="rId14"/>
    <p:sldId id="264" r:id="rId15"/>
    <p:sldId id="280" r:id="rId16"/>
    <p:sldId id="268" r:id="rId17"/>
    <p:sldId id="269" r:id="rId18"/>
    <p:sldId id="271" r:id="rId19"/>
    <p:sldId id="270" r:id="rId20"/>
    <p:sldId id="272" r:id="rId21"/>
    <p:sldId id="285" r:id="rId22"/>
    <p:sldId id="274" r:id="rId23"/>
    <p:sldId id="275" r:id="rId24"/>
    <p:sldId id="276" r:id="rId25"/>
    <p:sldId id="273" r:id="rId26"/>
    <p:sldId id="277" r:id="rId27"/>
    <p:sldId id="283" r:id="rId28"/>
    <p:sldId id="284" r:id="rId29"/>
    <p:sldId id="282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8" autoAdjust="0"/>
  </p:normalViewPr>
  <p:slideViewPr>
    <p:cSldViewPr>
      <p:cViewPr varScale="1">
        <p:scale>
          <a:sx n="86" d="100"/>
          <a:sy n="86" d="100"/>
        </p:scale>
        <p:origin x="138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15-Feb-20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" TargetMode="External"/><Relationship Id="rId2" Type="http://schemas.openxmlformats.org/officeDocument/2006/relationships/hyperlink" Target="https://www.youtube.com/watch?v=JDUb6CurYJ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in2whit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deepdreamgenerator.com/genera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vIX3cY4lc" TargetMode="External"/><Relationship Id="rId2" Type="http://schemas.openxmlformats.org/officeDocument/2006/relationships/hyperlink" Target="https://www.youtube.com/watch?v=cQ54GDm1eL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" TargetMode="External"/><Relationship Id="rId4" Type="http://schemas.openxmlformats.org/officeDocument/2006/relationships/hyperlink" Target="https://www.youtube.com/watch?v=p5U4NgVGAw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/>
              <a:t>Computer Vision course</a:t>
            </a:r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2" y="1066800"/>
            <a:ext cx="6878216" cy="38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Kinect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https://www.youtube.com/watch?v=JDUb6CurYJM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https://www.youtube.com/watch?v=fKXztwtXaGo</a:t>
            </a:r>
            <a:r>
              <a:rPr lang="en-US" dirty="0"/>
              <a:t> (Tesla- cooler!)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62669"/>
            <a:ext cx="58674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15298"/>
              </p:ext>
            </p:extLst>
          </p:nvPr>
        </p:nvGraphicFramePr>
        <p:xfrm>
          <a:off x="152400" y="838200"/>
          <a:ext cx="8839200" cy="570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subject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Introduction to CV + Python: NumPy, Matplotlib, OpenCV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processing recap: convolutions, LPF, HPF, morphology, connected components, gamma correction, decimation, interpolation.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Edge detection: gradient (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roberts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prewitt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sobel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), Laplacian,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DoG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(derivative of Gaussian), canny edge detector.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Curve fitting: least squares, total least squares, RANSAC, Hough transform.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formation: BRDF, pinhole camera, digital camera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Geometric transformation: 2d-&gt;2d, 3d-&gt;3d, 3d-&gt;2d (perspective and homographic projection)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Camera calibration: extrinsic, intrinsic, radial distortion.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 vision</a:t>
                      </a:r>
                      <a:r>
                        <a:rPr lang="he-IL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dual camera rectification, triangulation.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Features: feature detection, feature description, matching, SIFT, panoramas.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Stereo: SfM, Epipolar geometry, rectification, triangulation, matching.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1: intro, perceptron, dense layers, MNIST.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2: CNN, back-propagation,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tensorflow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859537" cy="37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_mar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5999"/>
            <a:ext cx="4286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C2D6-37D2-42E8-B5BC-414022ED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&amp; Hough transform</a:t>
            </a:r>
          </a:p>
        </p:txBody>
      </p:sp>
      <p:pic>
        <p:nvPicPr>
          <p:cNvPr id="5" name="Content Placeholder 4" descr="A picture containing sitting, covered, black, table&#10;&#10;Description automatically generated">
            <a:extLst>
              <a:ext uri="{FF2B5EF4-FFF2-40B4-BE49-F238E27FC236}">
                <a16:creationId xmlns:a16="http://schemas.microsoft.com/office/drawing/2014/main" id="{46E5A2D9-F1B0-4184-BE0B-A12B561E8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0" y="1219200"/>
            <a:ext cx="4800600" cy="4198303"/>
          </a:xfr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761D2CA2-3713-430D-963D-1339AD55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60"/>
            <a:ext cx="4373880" cy="29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0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2D &amp; 3D transformation.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2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https://deepdreamgenerator.com/generator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https://quickdraw.withgoogle.com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561-6442-4459-8E22-E1371630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8D6FD-7032-4B03-8826-74AAC83F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42" y="762000"/>
            <a:ext cx="5741915" cy="5715000"/>
          </a:xfrm>
        </p:spPr>
      </p:pic>
    </p:spTree>
    <p:extLst>
      <p:ext uri="{BB962C8B-B14F-4D97-AF65-F5344CB8AC3E}">
        <p14:creationId xmlns:p14="http://schemas.microsoft.com/office/powerpoint/2010/main" val="135797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F04-E576-4E4E-BA51-3EBF9506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F145-F58B-4E5D-9A91-8A54F9A3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urtle swimming under water&#10;&#10;Description automatically generated">
            <a:extLst>
              <a:ext uri="{FF2B5EF4-FFF2-40B4-BE49-F238E27FC236}">
                <a16:creationId xmlns:a16="http://schemas.microsoft.com/office/drawing/2014/main" id="{268A8F04-704A-4C09-8D05-9C642412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762000"/>
            <a:ext cx="5724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3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2A0-26D8-467D-A3E3-3AE926C8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AI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4464-FE28-4D9F-BB8A-F2A8CDB1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fake</a:t>
            </a:r>
          </a:p>
          <a:p>
            <a:pPr lvl="1"/>
            <a:r>
              <a:rPr lang="en-US" dirty="0">
                <a:hlinkClick r:id="rId2"/>
              </a:rPr>
              <a:t>https://www.youtube.com/watch?v=cQ54GDm1eL0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https://www.youtube.com/watch?v=-QvIX3cY4lc</a:t>
            </a:r>
            <a:endParaRPr lang="en-US" dirty="0"/>
          </a:p>
          <a:p>
            <a:r>
              <a:rPr lang="en-US" dirty="0"/>
              <a:t>Nvidia </a:t>
            </a:r>
            <a:r>
              <a:rPr lang="en-US" dirty="0" err="1"/>
              <a:t>GauGAN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https://www.youtube.com/watch?v=p5U4NgVGAwg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http://nvidia-research-mingyuliu.com/gaugan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 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7F4A-B240-4F7F-9AE9-6424F59F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7D34-50DB-4410-9DC0-C369CE7F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 will know and understand key algorithms in computer vision.</a:t>
            </a:r>
          </a:p>
          <a:p>
            <a:r>
              <a:rPr lang="en-US" dirty="0"/>
              <a:t>The student will be familiar with the algorithmic R&amp;D process, with an emphasis on understanding the advantages and disadvantages of various algorithms and building an algorithmic system that concentrates on computer vision and image processing.</a:t>
            </a:r>
          </a:p>
          <a:p>
            <a:r>
              <a:rPr lang="en-US" dirty="0"/>
              <a:t>The student will be able to solve algorithmic problems with computer vision both at theoretical and practical level (in Python using NumPy, Matplotlib, OpenCV &amp; TensorFlow packages).</a:t>
            </a:r>
          </a:p>
        </p:txBody>
      </p:sp>
    </p:spTree>
    <p:extLst>
      <p:ext uri="{BB962C8B-B14F-4D97-AF65-F5344CB8AC3E}">
        <p14:creationId xmlns:p14="http://schemas.microsoft.com/office/powerpoint/2010/main" val="70494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239121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2743201" y="3645876"/>
            <a:ext cx="2057400" cy="2057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Image processing</a:t>
            </a:r>
          </a:p>
        </p:txBody>
      </p:sp>
      <p:sp>
        <p:nvSpPr>
          <p:cNvPr id="15" name="Oval 14"/>
          <p:cNvSpPr/>
          <p:nvPr/>
        </p:nvSpPr>
        <p:spPr>
          <a:xfrm>
            <a:off x="2362201" y="3645876"/>
            <a:ext cx="2819400" cy="2895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Signal processing</a:t>
            </a:r>
          </a:p>
        </p:txBody>
      </p:sp>
      <p:sp>
        <p:nvSpPr>
          <p:cNvPr id="16" name="Oval 15"/>
          <p:cNvSpPr/>
          <p:nvPr/>
        </p:nvSpPr>
        <p:spPr>
          <a:xfrm>
            <a:off x="1066801" y="2878015"/>
            <a:ext cx="3200400" cy="30480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2057400" y="2801815"/>
            <a:ext cx="4572001" cy="2133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Machine learning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8800" y="3778738"/>
            <a:ext cx="1791676" cy="1676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</TotalTime>
  <Words>811</Words>
  <Application>Microsoft Office PowerPoint</Application>
  <PresentationFormat>On-screen Show (4:3)</PresentationFormat>
  <Paragraphs>142</Paragraphs>
  <Slides>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class_layout</vt:lpstr>
      <vt:lpstr>Intro to Computer Vision</vt:lpstr>
      <vt:lpstr>contents</vt:lpstr>
      <vt:lpstr>References </vt:lpstr>
      <vt:lpstr>Course objectives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Shape detection</vt:lpstr>
      <vt:lpstr>Curve fitting &amp; Hough transform</vt:lpstr>
      <vt:lpstr>Digital cameras</vt:lpstr>
      <vt:lpstr>Image calibration</vt:lpstr>
      <vt:lpstr>Stereo &amp; 3d cameras</vt:lpstr>
      <vt:lpstr>Features</vt:lpstr>
      <vt:lpstr>Neural networks</vt:lpstr>
      <vt:lpstr>Dream generator- style transfer</vt:lpstr>
      <vt:lpstr>Dream generator- style transfer</vt:lpstr>
      <vt:lpstr>And some more AI stuff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 </cp:lastModifiedBy>
  <cp:revision>50</cp:revision>
  <dcterms:created xsi:type="dcterms:W3CDTF">2019-07-08T06:45:54Z</dcterms:created>
  <dcterms:modified xsi:type="dcterms:W3CDTF">2020-02-15T13:28:44Z</dcterms:modified>
</cp:coreProperties>
</file>